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88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 und Datum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 und Datum</a:t>
            </a:r>
          </a:p>
        </p:txBody>
      </p:sp>
      <p:sp>
        <p:nvSpPr>
          <p:cNvPr id="12" name="Titel der Präsentation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Titel der Präsentation</a:t>
            </a:r>
          </a:p>
        </p:txBody>
      </p:sp>
      <p:sp>
        <p:nvSpPr>
          <p:cNvPr id="13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Präsentationsuntertitel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fstel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Aufstellung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kt (gro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bene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kte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Fakten</a:t>
            </a:r>
          </a:p>
        </p:txBody>
      </p:sp>
      <p:sp>
        <p:nvSpPr>
          <p:cNvPr id="10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Quellenangab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Quellenangabe</a:t>
            </a:r>
          </a:p>
        </p:txBody>
      </p:sp>
      <p:sp>
        <p:nvSpPr>
          <p:cNvPr id="116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„Bemerkenswert“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Stü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alatschüssel mit gebratenem Reis, gekochten Eiern und Stäbchen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Schüssel mit Lachsfrikadellen, Salat und Hummus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Schüssel mit Pappardelle, Petersilienbutter, gerösteten Haselnüssen und geriebenem Parmesan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alatschüssel mit gebratenem Reis, gekochten Eiern und Stäbchen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und Limonen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itel der Präsentation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Titel der Präsentation</a:t>
            </a:r>
          </a:p>
        </p:txBody>
      </p:sp>
      <p:sp>
        <p:nvSpPr>
          <p:cNvPr id="23" name="Autor und Datum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 und Datum</a:t>
            </a:r>
          </a:p>
        </p:txBody>
      </p:sp>
      <p:sp>
        <p:nvSpPr>
          <p:cNvPr id="24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Präsentationsuntertitel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Fo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chüssel mit Lachsfrikadellen, Salat und Hummus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Folientitel</a:t>
            </a:r>
          </a:p>
        </p:txBody>
      </p:sp>
      <p:sp>
        <p:nvSpPr>
          <p:cNvPr id="34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Folien-Untertitel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lientitel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43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44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Punkte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61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Schüssel mit Pappardelle, Petersilienbutter, gerösteten Haselnüssen und geriebenem Parmesan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64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bsch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el des Abschnitts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Titel des Abschnitts</a:t>
            </a:r>
          </a:p>
        </p:txBody>
      </p:sp>
      <p:sp>
        <p:nvSpPr>
          <p:cNvPr id="72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80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8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-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Agenda-Titel</a:t>
            </a:r>
          </a:p>
        </p:txBody>
      </p:sp>
      <p:sp>
        <p:nvSpPr>
          <p:cNvPr id="89" name="Agenda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Agenda-Untertitel</a:t>
            </a:r>
          </a:p>
        </p:txBody>
      </p:sp>
      <p:sp>
        <p:nvSpPr>
          <p:cNvPr id="90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Agendathemen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Folientitel</a:t>
            </a:r>
          </a:p>
        </p:txBody>
      </p:sp>
      <p:sp>
        <p:nvSpPr>
          <p:cNvPr id="3" name="Textebene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Bohner 13.11.23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t>Bohner 13.11.23</a:t>
            </a:r>
          </a:p>
        </p:txBody>
      </p:sp>
      <p:sp>
        <p:nvSpPr>
          <p:cNvPr id="152" name="Meeting Academic Society of Nursing Economics 13.11.2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Meeting Academic Society of Nursing Economics 13.11.23</a:t>
            </a:r>
          </a:p>
        </p:txBody>
      </p:sp>
      <p:sp>
        <p:nvSpPr>
          <p:cNvPr id="153" name="SWOT - Changing to a Commission"/>
          <p:cNvSpPr txBox="1">
            <a:spLocks noGrp="1"/>
          </p:cNvSpPr>
          <p:nvPr>
            <p:ph type="subTitle" sz="quarter" idx="1"/>
          </p:nvPr>
        </p:nvSpPr>
        <p:spPr>
          <a:xfrm>
            <a:off x="1206499" y="7223192"/>
            <a:ext cx="21971001" cy="1905001"/>
          </a:xfrm>
          <a:prstGeom prst="rect">
            <a:avLst/>
          </a:prstGeom>
        </p:spPr>
        <p:txBody>
          <a:bodyPr/>
          <a:lstStyle/>
          <a:p>
            <a:r>
              <a:rPr dirty="0"/>
              <a:t>SWOT </a:t>
            </a:r>
            <a:r>
              <a:rPr lang="de-CH" dirty="0"/>
              <a:t>–</a:t>
            </a:r>
            <a:r>
              <a:rPr dirty="0"/>
              <a:t> </a:t>
            </a:r>
            <a:r>
              <a:rPr lang="en-AU" dirty="0"/>
              <a:t>Discussion of potential to distinguish between a academic society or commission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WO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SWOT </a:t>
            </a:r>
          </a:p>
        </p:txBody>
      </p:sp>
      <p:sp>
        <p:nvSpPr>
          <p:cNvPr id="156" name="Change request - AS Nursing Economics becoming a Commission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>
            <a:normAutofit fontScale="62500" lnSpcReduction="20000"/>
          </a:bodyPr>
          <a:lstStyle>
            <a:lvl1pPr defTabSz="817244">
              <a:defRPr sz="5445"/>
            </a:lvl1pPr>
          </a:lstStyle>
          <a:p>
            <a:r>
              <a:rPr dirty="0"/>
              <a:t>Change request - AS Nursing Economics </a:t>
            </a:r>
            <a:r>
              <a:rPr lang="en-AU" dirty="0"/>
              <a:t>Discussion of potential to distinguish between a academic society or commission</a:t>
            </a:r>
            <a:endParaRPr dirty="0"/>
          </a:p>
        </p:txBody>
      </p:sp>
      <p:graphicFrame>
        <p:nvGraphicFramePr>
          <p:cNvPr id="157" name="Tabelle"/>
          <p:cNvGraphicFramePr/>
          <p:nvPr>
            <p:extLst>
              <p:ext uri="{D42A27DB-BD31-4B8C-83A1-F6EECF244321}">
                <p14:modId xmlns:p14="http://schemas.microsoft.com/office/powerpoint/2010/main" val="3754161450"/>
              </p:ext>
            </p:extLst>
          </p:nvPr>
        </p:nvGraphicFramePr>
        <p:xfrm>
          <a:off x="3048000" y="3860596"/>
          <a:ext cx="18288000" cy="9031824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8577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0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6391">
                <a:tc>
                  <a:txBody>
                    <a:bodyPr/>
                    <a:lstStyle/>
                    <a:p>
                      <a:pPr algn="l" defTabSz="914400"/>
                      <a:r>
                        <a:rPr sz="3200"/>
                        <a:t>Strengths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3200"/>
                        <a:t>Weaknesses</a:t>
                      </a: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3561">
                <a:tc>
                  <a:txBody>
                    <a:bodyPr/>
                    <a:lstStyle/>
                    <a:p>
                      <a:pPr marL="317500" indent="-317500" algn="l" defTabSz="914400">
                        <a:buSzPct val="123000"/>
                        <a:buChar char="•"/>
                        <a:defRPr sz="2500"/>
                      </a:pPr>
                      <a:r>
                        <a:t>Working on defined requests of the board</a:t>
                      </a:r>
                    </a:p>
                    <a:p>
                      <a:pPr marL="317500" indent="-317500" algn="l" defTabSz="914400">
                        <a:buSzPct val="123000"/>
                        <a:buChar char="•"/>
                        <a:defRPr sz="2500"/>
                      </a:pPr>
                      <a:r>
                        <a:t>Taking on new trend topics in the VFP-APSI</a:t>
                      </a:r>
                    </a:p>
                    <a:p>
                      <a:pPr marL="317500" indent="-317500" algn="l" defTabSz="914400">
                        <a:buSzPct val="123000"/>
                        <a:buChar char="•"/>
                        <a:defRPr sz="2500"/>
                      </a:pPr>
                      <a:r>
                        <a:t>Working together from different AS in a topic that is organized by a commission</a:t>
                      </a:r>
                    </a:p>
                    <a:p>
                      <a:pPr marL="317500" indent="-317500" algn="l" defTabSz="914400">
                        <a:buSzPct val="123000"/>
                        <a:buChar char="•"/>
                        <a:defRPr sz="2500"/>
                      </a:pPr>
                      <a:r>
                        <a:t>Binding link to the board by a designed board member leading the commission. In the board the linking-up between the traditional nursing topics and the new trend topics can be made</a:t>
                      </a:r>
                    </a:p>
                    <a:p>
                      <a:pPr marL="317500" indent="-317500" algn="l" defTabSz="914400">
                        <a:buSzPct val="123000"/>
                        <a:buChar char="•"/>
                        <a:defRPr sz="2500"/>
                      </a:pPr>
                      <a:r>
                        <a:t>Point of contact for AS confronted with issues regarding transversal topics organized in a commission</a:t>
                      </a:r>
                    </a:p>
                    <a:p>
                      <a:pPr marL="317500" indent="-317500" algn="l" defTabSz="914400">
                        <a:buSzPct val="123000"/>
                        <a:buChar char="•"/>
                        <a:defRPr sz="2500"/>
                      </a:pPr>
                      <a:r>
                        <a:t>Commissions can obtain requests for projects of the board by submitting proposals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marL="317500" indent="-317500" algn="l" defTabSz="914400">
                        <a:buSzPct val="123000"/>
                        <a:buChar char="•"/>
                        <a:defRPr sz="2500"/>
                      </a:pPr>
                      <a:r>
                        <a:t>Community building might be missing</a:t>
                      </a:r>
                    </a:p>
                    <a:p>
                      <a:pPr marL="317500" indent="-317500" algn="l" defTabSz="914400">
                        <a:buSzPct val="123000"/>
                        <a:buChar char="•"/>
                        <a:defRPr sz="2500"/>
                      </a:pPr>
                      <a:r>
                        <a:t>Longterm stimulation of a topic possible?</a:t>
                      </a:r>
                    </a:p>
                    <a:p>
                      <a:pPr marL="317500" indent="-317500" algn="l" defTabSz="914400">
                        <a:buSzPct val="123000"/>
                        <a:buChar char="•"/>
                        <a:defRPr sz="2500"/>
                      </a:pPr>
                      <a:r>
                        <a:t>Demarcation to an AS/working group/Beirat not clear. Commissions are little defined in the statues </a:t>
                      </a:r>
                    </a:p>
                    <a:p>
                      <a:pPr marL="317500" indent="-317500" algn="l" defTabSz="914400">
                        <a:buSzPct val="123000"/>
                        <a:buChar char="•"/>
                        <a:defRPr sz="2500"/>
                      </a:pPr>
                      <a:r>
                        <a:t>Lacking awareness in the board regarding transversal topics</a:t>
                      </a: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1488">
                <a:tc>
                  <a:txBody>
                    <a:bodyPr/>
                    <a:lstStyle/>
                    <a:p>
                      <a:pPr algn="l" defTabSz="914400"/>
                      <a:r>
                        <a:rPr sz="3200"/>
                        <a:t>Opportunities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3200"/>
                        <a:t>Risks</a:t>
                      </a: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0384">
                <a:tc>
                  <a:txBody>
                    <a:bodyPr/>
                    <a:lstStyle/>
                    <a:p>
                      <a:pPr marL="317500" indent="-317500" algn="l" defTabSz="914400">
                        <a:buSzPct val="123000"/>
                        <a:buChar char="•"/>
                        <a:defRPr sz="2500"/>
                      </a:pPr>
                      <a:r>
                        <a:t>Can attract new VFP-APSI members, who are interested in specific trend topics</a:t>
                      </a:r>
                    </a:p>
                    <a:p>
                      <a:pPr marL="317500" indent="-317500" algn="l" defTabSz="914400">
                        <a:buSzPct val="123000"/>
                        <a:buChar char="•"/>
                        <a:defRPr sz="2500"/>
                      </a:pPr>
                      <a:r>
                        <a:t>External experts could be invited to collaborate in a commission (without becoming necessarily a member of the VFP-APSI)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marL="0" indent="0" algn="l" defTabSz="914400">
                        <a:buSzPct val="123000"/>
                        <a:buNone/>
                        <a:defRPr sz="2500"/>
                      </a:pPr>
                      <a:endParaRPr dirty="0"/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Application>Microsoft Office PowerPoint</Application>
  <PresentationFormat>Benutzerdefiniert</PresentationFormat>
  <Paragraphs>21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Helvetica Neue</vt:lpstr>
      <vt:lpstr>Helvetica Neue Medium</vt:lpstr>
      <vt:lpstr>21_BasicWhite</vt:lpstr>
      <vt:lpstr>Meeting Academic Society of Nursing Economics 13.11.23</vt:lpstr>
      <vt:lpstr>SWOT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Academic Society of Nursing Economics 13.11.23</dc:title>
  <dc:creator>anna annabarbara8004</dc:creator>
  <cp:lastModifiedBy>anna annabarbara8004</cp:lastModifiedBy>
  <cp:revision>1</cp:revision>
  <dcterms:modified xsi:type="dcterms:W3CDTF">2023-11-21T07:25:21Z</dcterms:modified>
</cp:coreProperties>
</file>